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1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6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332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913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537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874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953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25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20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341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23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323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431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882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гранд\фото для сайта\10сабанту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675" y="95319"/>
            <a:ext cx="3481052" cy="2699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:\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63" y="3027340"/>
            <a:ext cx="4892898" cy="3669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Рузиля Пушкин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104" y="1943212"/>
            <a:ext cx="3554209" cy="475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27" y="121076"/>
            <a:ext cx="2082084" cy="107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2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0</Words>
  <Application>Microsoft Office PowerPoint</Application>
  <PresentationFormat>Произвольный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Детский сад №27</cp:lastModifiedBy>
  <cp:revision>9</cp:revision>
  <dcterms:created xsi:type="dcterms:W3CDTF">2021-08-03T12:40:49Z</dcterms:created>
  <dcterms:modified xsi:type="dcterms:W3CDTF">2021-08-04T08:26:11Z</dcterms:modified>
</cp:coreProperties>
</file>